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381" r:id="rId5"/>
    <p:sldId id="364" r:id="rId6"/>
    <p:sldId id="586" r:id="rId7"/>
    <p:sldId id="587" r:id="rId8"/>
    <p:sldId id="595" r:id="rId9"/>
    <p:sldId id="608" r:id="rId10"/>
    <p:sldId id="609" r:id="rId11"/>
    <p:sldId id="610" r:id="rId12"/>
    <p:sldId id="611" r:id="rId13"/>
    <p:sldId id="612" r:id="rId14"/>
    <p:sldId id="606"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6C6BE5-96C3-479D-B50C-BC502C99B4AD}" v="62" dt="2023-02-07T12:54:58.9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0222" autoAdjust="0"/>
  </p:normalViewPr>
  <p:slideViewPr>
    <p:cSldViewPr snapToGrid="0">
      <p:cViewPr varScale="1">
        <p:scale>
          <a:sx n="65" d="100"/>
          <a:sy n="65" d="100"/>
        </p:scale>
        <p:origin x="936" y="66"/>
      </p:cViewPr>
      <p:guideLst/>
    </p:cSldViewPr>
  </p:slideViewPr>
  <p:notesTextViewPr>
    <p:cViewPr>
      <p:scale>
        <a:sx n="3" d="2"/>
        <a:sy n="3" d="2"/>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4D6C6BE5-96C3-479D-B50C-BC502C99B4AD}"/>
    <pc:docChg chg="undo custSel addSld delSld modSld sldOrd">
      <pc:chgData name="Ben Nienhuis" userId="2c6c04f1-77c7-44b5-a463-93386779ab63" providerId="ADAL" clId="{4D6C6BE5-96C3-479D-B50C-BC502C99B4AD}" dt="2023-02-07T12:54:58.964" v="187"/>
      <pc:docMkLst>
        <pc:docMk/>
      </pc:docMkLst>
      <pc:sldChg chg="addSp delSp modSp mod modAnim">
        <pc:chgData name="Ben Nienhuis" userId="2c6c04f1-77c7-44b5-a463-93386779ab63" providerId="ADAL" clId="{4D6C6BE5-96C3-479D-B50C-BC502C99B4AD}" dt="2023-02-07T12:54:01.051" v="183" actId="1076"/>
        <pc:sldMkLst>
          <pc:docMk/>
          <pc:sldMk cId="2217606454" sldId="587"/>
        </pc:sldMkLst>
        <pc:spChg chg="add del">
          <ac:chgData name="Ben Nienhuis" userId="2c6c04f1-77c7-44b5-a463-93386779ab63" providerId="ADAL" clId="{4D6C6BE5-96C3-479D-B50C-BC502C99B4AD}" dt="2023-02-06T14:44:42.274" v="5" actId="22"/>
          <ac:spMkLst>
            <pc:docMk/>
            <pc:sldMk cId="2217606454" sldId="587"/>
            <ac:spMk id="4" creationId="{CB7D478E-3A51-0E92-DBB4-E1C07CB6FCEC}"/>
          </ac:spMkLst>
        </pc:spChg>
        <pc:spChg chg="mod">
          <ac:chgData name="Ben Nienhuis" userId="2c6c04f1-77c7-44b5-a463-93386779ab63" providerId="ADAL" clId="{4D6C6BE5-96C3-479D-B50C-BC502C99B4AD}" dt="2023-02-06T14:45:13.612" v="13" actId="6549"/>
          <ac:spMkLst>
            <pc:docMk/>
            <pc:sldMk cId="2217606454" sldId="587"/>
            <ac:spMk id="7" creationId="{5A9D623F-3BE8-5B69-5C61-7F24DF5DE54A}"/>
          </ac:spMkLst>
        </pc:spChg>
        <pc:picChg chg="add mod">
          <ac:chgData name="Ben Nienhuis" userId="2c6c04f1-77c7-44b5-a463-93386779ab63" providerId="ADAL" clId="{4D6C6BE5-96C3-479D-B50C-BC502C99B4AD}" dt="2023-02-07T12:54:01.051" v="183" actId="1076"/>
          <ac:picMkLst>
            <pc:docMk/>
            <pc:sldMk cId="2217606454" sldId="587"/>
            <ac:picMk id="3" creationId="{2784A000-11F4-D537-8EDB-5FD358EBC84C}"/>
          </ac:picMkLst>
        </pc:picChg>
        <pc:picChg chg="add del">
          <ac:chgData name="Ben Nienhuis" userId="2c6c04f1-77c7-44b5-a463-93386779ab63" providerId="ADAL" clId="{4D6C6BE5-96C3-479D-B50C-BC502C99B4AD}" dt="2023-02-06T14:44:48.643" v="8" actId="478"/>
          <ac:picMkLst>
            <pc:docMk/>
            <pc:sldMk cId="2217606454" sldId="587"/>
            <ac:picMk id="3" creationId="{5B9746A0-5EEE-53F4-55B2-4D6A50ECC4B9}"/>
          </ac:picMkLst>
        </pc:picChg>
      </pc:sldChg>
      <pc:sldChg chg="addSp delSp modSp mod delAnim modAnim">
        <pc:chgData name="Ben Nienhuis" userId="2c6c04f1-77c7-44b5-a463-93386779ab63" providerId="ADAL" clId="{4D6C6BE5-96C3-479D-B50C-BC502C99B4AD}" dt="2023-02-07T12:54:33.440" v="185"/>
        <pc:sldMkLst>
          <pc:docMk/>
          <pc:sldMk cId="180153776" sldId="595"/>
        </pc:sldMkLst>
        <pc:spChg chg="del">
          <ac:chgData name="Ben Nienhuis" userId="2c6c04f1-77c7-44b5-a463-93386779ab63" providerId="ADAL" clId="{4D6C6BE5-96C3-479D-B50C-BC502C99B4AD}" dt="2023-02-06T14:45:26.239" v="16" actId="478"/>
          <ac:spMkLst>
            <pc:docMk/>
            <pc:sldMk cId="180153776" sldId="595"/>
            <ac:spMk id="4" creationId="{DD1D86E4-EBD8-8F4B-8F24-D9D7ED4D9BD7}"/>
          </ac:spMkLst>
        </pc:spChg>
        <pc:spChg chg="mod">
          <ac:chgData name="Ben Nienhuis" userId="2c6c04f1-77c7-44b5-a463-93386779ab63" providerId="ADAL" clId="{4D6C6BE5-96C3-479D-B50C-BC502C99B4AD}" dt="2023-02-07T11:58:01.320" v="64" actId="6549"/>
          <ac:spMkLst>
            <pc:docMk/>
            <pc:sldMk cId="180153776" sldId="595"/>
            <ac:spMk id="7" creationId="{5A9D623F-3BE8-5B69-5C61-7F24DF5DE54A}"/>
          </ac:spMkLst>
        </pc:spChg>
        <pc:picChg chg="add mod">
          <ac:chgData name="Ben Nienhuis" userId="2c6c04f1-77c7-44b5-a463-93386779ab63" providerId="ADAL" clId="{4D6C6BE5-96C3-479D-B50C-BC502C99B4AD}" dt="2023-02-07T11:58:27.615" v="67" actId="14100"/>
          <ac:picMkLst>
            <pc:docMk/>
            <pc:sldMk cId="180153776" sldId="595"/>
            <ac:picMk id="3" creationId="{94112643-BD61-D426-968E-5A52A956B92E}"/>
          </ac:picMkLst>
        </pc:picChg>
        <pc:picChg chg="del">
          <ac:chgData name="Ben Nienhuis" userId="2c6c04f1-77c7-44b5-a463-93386779ab63" providerId="ADAL" clId="{4D6C6BE5-96C3-479D-B50C-BC502C99B4AD}" dt="2023-02-06T14:45:27.290" v="17" actId="478"/>
          <ac:picMkLst>
            <pc:docMk/>
            <pc:sldMk cId="180153776" sldId="595"/>
            <ac:picMk id="6" creationId="{02A72531-12F8-585A-38F2-43B6AEEA9ECB}"/>
          </ac:picMkLst>
        </pc:picChg>
      </pc:sldChg>
      <pc:sldChg chg="del">
        <pc:chgData name="Ben Nienhuis" userId="2c6c04f1-77c7-44b5-a463-93386779ab63" providerId="ADAL" clId="{4D6C6BE5-96C3-479D-B50C-BC502C99B4AD}" dt="2023-02-06T14:45:37.948" v="18" actId="47"/>
        <pc:sldMkLst>
          <pc:docMk/>
          <pc:sldMk cId="1197567336" sldId="597"/>
        </pc:sldMkLst>
      </pc:sldChg>
      <pc:sldChg chg="del">
        <pc:chgData name="Ben Nienhuis" userId="2c6c04f1-77c7-44b5-a463-93386779ab63" providerId="ADAL" clId="{4D6C6BE5-96C3-479D-B50C-BC502C99B4AD}" dt="2023-02-06T14:45:41.412" v="25" actId="47"/>
        <pc:sldMkLst>
          <pc:docMk/>
          <pc:sldMk cId="4201168619" sldId="599"/>
        </pc:sldMkLst>
      </pc:sldChg>
      <pc:sldChg chg="del">
        <pc:chgData name="Ben Nienhuis" userId="2c6c04f1-77c7-44b5-a463-93386779ab63" providerId="ADAL" clId="{4D6C6BE5-96C3-479D-B50C-BC502C99B4AD}" dt="2023-02-06T14:45:40.977" v="24" actId="47"/>
        <pc:sldMkLst>
          <pc:docMk/>
          <pc:sldMk cId="725114776" sldId="600"/>
        </pc:sldMkLst>
      </pc:sldChg>
      <pc:sldChg chg="del">
        <pc:chgData name="Ben Nienhuis" userId="2c6c04f1-77c7-44b5-a463-93386779ab63" providerId="ADAL" clId="{4D6C6BE5-96C3-479D-B50C-BC502C99B4AD}" dt="2023-02-06T14:45:40.659" v="23" actId="47"/>
        <pc:sldMkLst>
          <pc:docMk/>
          <pc:sldMk cId="1142695378" sldId="601"/>
        </pc:sldMkLst>
      </pc:sldChg>
      <pc:sldChg chg="del">
        <pc:chgData name="Ben Nienhuis" userId="2c6c04f1-77c7-44b5-a463-93386779ab63" providerId="ADAL" clId="{4D6C6BE5-96C3-479D-B50C-BC502C99B4AD}" dt="2023-02-06T14:45:40.258" v="22" actId="47"/>
        <pc:sldMkLst>
          <pc:docMk/>
          <pc:sldMk cId="2022665340" sldId="602"/>
        </pc:sldMkLst>
      </pc:sldChg>
      <pc:sldChg chg="del">
        <pc:chgData name="Ben Nienhuis" userId="2c6c04f1-77c7-44b5-a463-93386779ab63" providerId="ADAL" clId="{4D6C6BE5-96C3-479D-B50C-BC502C99B4AD}" dt="2023-02-06T14:45:39.405" v="21" actId="47"/>
        <pc:sldMkLst>
          <pc:docMk/>
          <pc:sldMk cId="862468551" sldId="603"/>
        </pc:sldMkLst>
      </pc:sldChg>
      <pc:sldChg chg="del">
        <pc:chgData name="Ben Nienhuis" userId="2c6c04f1-77c7-44b5-a463-93386779ab63" providerId="ADAL" clId="{4D6C6BE5-96C3-479D-B50C-BC502C99B4AD}" dt="2023-02-06T14:45:38.589" v="20" actId="47"/>
        <pc:sldMkLst>
          <pc:docMk/>
          <pc:sldMk cId="1192321935" sldId="604"/>
        </pc:sldMkLst>
      </pc:sldChg>
      <pc:sldChg chg="del">
        <pc:chgData name="Ben Nienhuis" userId="2c6c04f1-77c7-44b5-a463-93386779ab63" providerId="ADAL" clId="{4D6C6BE5-96C3-479D-B50C-BC502C99B4AD}" dt="2023-02-06T14:45:38.301" v="19" actId="47"/>
        <pc:sldMkLst>
          <pc:docMk/>
          <pc:sldMk cId="3086874293" sldId="605"/>
        </pc:sldMkLst>
      </pc:sldChg>
      <pc:sldChg chg="addSp delSp modSp mod">
        <pc:chgData name="Ben Nienhuis" userId="2c6c04f1-77c7-44b5-a463-93386779ab63" providerId="ADAL" clId="{4D6C6BE5-96C3-479D-B50C-BC502C99B4AD}" dt="2023-02-07T12:05:45.480" v="119" actId="20577"/>
        <pc:sldMkLst>
          <pc:docMk/>
          <pc:sldMk cId="329492866" sldId="606"/>
        </pc:sldMkLst>
        <pc:spChg chg="mod">
          <ac:chgData name="Ben Nienhuis" userId="2c6c04f1-77c7-44b5-a463-93386779ab63" providerId="ADAL" clId="{4D6C6BE5-96C3-479D-B50C-BC502C99B4AD}" dt="2023-02-07T12:05:45.480" v="119" actId="20577"/>
          <ac:spMkLst>
            <pc:docMk/>
            <pc:sldMk cId="329492866" sldId="606"/>
            <ac:spMk id="7" creationId="{5A9D623F-3BE8-5B69-5C61-7F24DF5DE54A}"/>
          </ac:spMkLst>
        </pc:spChg>
        <pc:picChg chg="add mod">
          <ac:chgData name="Ben Nienhuis" userId="2c6c04f1-77c7-44b5-a463-93386779ab63" providerId="ADAL" clId="{4D6C6BE5-96C3-479D-B50C-BC502C99B4AD}" dt="2023-02-06T14:46:39.139" v="35" actId="1076"/>
          <ac:picMkLst>
            <pc:docMk/>
            <pc:sldMk cId="329492866" sldId="606"/>
            <ac:picMk id="2" creationId="{279F57F7-EA0D-FD57-B793-CEF934E9B364}"/>
          </ac:picMkLst>
        </pc:picChg>
        <pc:picChg chg="del">
          <ac:chgData name="Ben Nienhuis" userId="2c6c04f1-77c7-44b5-a463-93386779ab63" providerId="ADAL" clId="{4D6C6BE5-96C3-479D-B50C-BC502C99B4AD}" dt="2023-02-06T14:45:54.376" v="31" actId="478"/>
          <ac:picMkLst>
            <pc:docMk/>
            <pc:sldMk cId="329492866" sldId="606"/>
            <ac:picMk id="3" creationId="{06F7CD2B-2179-44EB-C71F-0E177B0ACC9C}"/>
          </ac:picMkLst>
        </pc:picChg>
      </pc:sldChg>
      <pc:sldChg chg="del">
        <pc:chgData name="Ben Nienhuis" userId="2c6c04f1-77c7-44b5-a463-93386779ab63" providerId="ADAL" clId="{4D6C6BE5-96C3-479D-B50C-BC502C99B4AD}" dt="2023-02-06T14:45:41.952" v="26" actId="47"/>
        <pc:sldMkLst>
          <pc:docMk/>
          <pc:sldMk cId="1216749495" sldId="607"/>
        </pc:sldMkLst>
      </pc:sldChg>
      <pc:sldChg chg="add del">
        <pc:chgData name="Ben Nienhuis" userId="2c6c04f1-77c7-44b5-a463-93386779ab63" providerId="ADAL" clId="{4D6C6BE5-96C3-479D-B50C-BC502C99B4AD}" dt="2023-02-07T12:05:48.523" v="120" actId="47"/>
        <pc:sldMkLst>
          <pc:docMk/>
          <pc:sldMk cId="1860935066" sldId="607"/>
        </pc:sldMkLst>
      </pc:sldChg>
      <pc:sldChg chg="addSp modSp add mod modAnim">
        <pc:chgData name="Ben Nienhuis" userId="2c6c04f1-77c7-44b5-a463-93386779ab63" providerId="ADAL" clId="{4D6C6BE5-96C3-479D-B50C-BC502C99B4AD}" dt="2023-02-07T12:54:58.964" v="187"/>
        <pc:sldMkLst>
          <pc:docMk/>
          <pc:sldMk cId="2304295514" sldId="608"/>
        </pc:sldMkLst>
        <pc:spChg chg="mod">
          <ac:chgData name="Ben Nienhuis" userId="2c6c04f1-77c7-44b5-a463-93386779ab63" providerId="ADAL" clId="{4D6C6BE5-96C3-479D-B50C-BC502C99B4AD}" dt="2023-02-07T11:59:35.935" v="73" actId="20577"/>
          <ac:spMkLst>
            <pc:docMk/>
            <pc:sldMk cId="2304295514" sldId="608"/>
            <ac:spMk id="7" creationId="{5A9D623F-3BE8-5B69-5C61-7F24DF5DE54A}"/>
          </ac:spMkLst>
        </pc:spChg>
        <pc:picChg chg="add mod">
          <ac:chgData name="Ben Nienhuis" userId="2c6c04f1-77c7-44b5-a463-93386779ab63" providerId="ADAL" clId="{4D6C6BE5-96C3-479D-B50C-BC502C99B4AD}" dt="2023-02-07T11:59:59.815" v="77" actId="1076"/>
          <ac:picMkLst>
            <pc:docMk/>
            <pc:sldMk cId="2304295514" sldId="608"/>
            <ac:picMk id="3" creationId="{224F4CF6-304E-DB49-5F7B-0552EF8CDE73}"/>
          </ac:picMkLst>
        </pc:picChg>
      </pc:sldChg>
      <pc:sldChg chg="addSp modSp add mod ord modAnim">
        <pc:chgData name="Ben Nienhuis" userId="2c6c04f1-77c7-44b5-a463-93386779ab63" providerId="ADAL" clId="{4D6C6BE5-96C3-479D-B50C-BC502C99B4AD}" dt="2023-02-07T12:48:51.969" v="171" actId="1076"/>
        <pc:sldMkLst>
          <pc:docMk/>
          <pc:sldMk cId="1284274080" sldId="609"/>
        </pc:sldMkLst>
        <pc:spChg chg="mod">
          <ac:chgData name="Ben Nienhuis" userId="2c6c04f1-77c7-44b5-a463-93386779ab63" providerId="ADAL" clId="{4D6C6BE5-96C3-479D-B50C-BC502C99B4AD}" dt="2023-02-07T12:48:28.907" v="168" actId="20577"/>
          <ac:spMkLst>
            <pc:docMk/>
            <pc:sldMk cId="1284274080" sldId="609"/>
            <ac:spMk id="7" creationId="{5A9D623F-3BE8-5B69-5C61-7F24DF5DE54A}"/>
          </ac:spMkLst>
        </pc:spChg>
        <pc:picChg chg="add mod">
          <ac:chgData name="Ben Nienhuis" userId="2c6c04f1-77c7-44b5-a463-93386779ab63" providerId="ADAL" clId="{4D6C6BE5-96C3-479D-B50C-BC502C99B4AD}" dt="2023-02-07T12:48:51.969" v="171" actId="1076"/>
          <ac:picMkLst>
            <pc:docMk/>
            <pc:sldMk cId="1284274080" sldId="609"/>
            <ac:picMk id="2" creationId="{CCA2A0F2-B98E-61E8-E436-82B9645363A4}"/>
          </ac:picMkLst>
        </pc:picChg>
      </pc:sldChg>
      <pc:sldChg chg="addSp delSp modSp add del mod ord modAnim">
        <pc:chgData name="Ben Nienhuis" userId="2c6c04f1-77c7-44b5-a463-93386779ab63" providerId="ADAL" clId="{4D6C6BE5-96C3-479D-B50C-BC502C99B4AD}" dt="2023-02-07T12:45:04.972" v="131" actId="20577"/>
        <pc:sldMkLst>
          <pc:docMk/>
          <pc:sldMk cId="2224275629" sldId="610"/>
        </pc:sldMkLst>
        <pc:spChg chg="add mod">
          <ac:chgData name="Ben Nienhuis" userId="2c6c04f1-77c7-44b5-a463-93386779ab63" providerId="ADAL" clId="{4D6C6BE5-96C3-479D-B50C-BC502C99B4AD}" dt="2023-02-07T12:45:02.698" v="130" actId="1076"/>
          <ac:spMkLst>
            <pc:docMk/>
            <pc:sldMk cId="2224275629" sldId="610"/>
            <ac:spMk id="4" creationId="{D63410B9-1F16-FF6F-13D4-C56C6FF168C4}"/>
          </ac:spMkLst>
        </pc:spChg>
        <pc:spChg chg="mod">
          <ac:chgData name="Ben Nienhuis" userId="2c6c04f1-77c7-44b5-a463-93386779ab63" providerId="ADAL" clId="{4D6C6BE5-96C3-479D-B50C-BC502C99B4AD}" dt="2023-02-07T12:45:04.972" v="131" actId="20577"/>
          <ac:spMkLst>
            <pc:docMk/>
            <pc:sldMk cId="2224275629" sldId="610"/>
            <ac:spMk id="7" creationId="{5A9D623F-3BE8-5B69-5C61-7F24DF5DE54A}"/>
          </ac:spMkLst>
        </pc:spChg>
        <pc:picChg chg="add mod">
          <ac:chgData name="Ben Nienhuis" userId="2c6c04f1-77c7-44b5-a463-93386779ab63" providerId="ADAL" clId="{4D6C6BE5-96C3-479D-B50C-BC502C99B4AD}" dt="2023-02-07T12:43:53.932" v="123" actId="1076"/>
          <ac:picMkLst>
            <pc:docMk/>
            <pc:sldMk cId="2224275629" sldId="610"/>
            <ac:picMk id="2" creationId="{97A136AA-38B1-BF25-9DD8-E0DB1AB6B8C0}"/>
          </ac:picMkLst>
        </pc:picChg>
        <pc:picChg chg="add del">
          <ac:chgData name="Ben Nienhuis" userId="2c6c04f1-77c7-44b5-a463-93386779ab63" providerId="ADAL" clId="{4D6C6BE5-96C3-479D-B50C-BC502C99B4AD}" dt="2023-02-07T12:04:02.626" v="95" actId="478"/>
          <ac:picMkLst>
            <pc:docMk/>
            <pc:sldMk cId="2224275629" sldId="610"/>
            <ac:picMk id="3" creationId="{9391E142-0238-5F76-30B4-EB9ABC3D0BBD}"/>
          </ac:picMkLst>
        </pc:picChg>
      </pc:sldChg>
      <pc:sldChg chg="addSp modSp add mod modAnim">
        <pc:chgData name="Ben Nienhuis" userId="2c6c04f1-77c7-44b5-a463-93386779ab63" providerId="ADAL" clId="{4D6C6BE5-96C3-479D-B50C-BC502C99B4AD}" dt="2023-02-07T12:51:13.881" v="181"/>
        <pc:sldMkLst>
          <pc:docMk/>
          <pc:sldMk cId="1825249226" sldId="611"/>
        </pc:sldMkLst>
        <pc:spChg chg="mod">
          <ac:chgData name="Ben Nienhuis" userId="2c6c04f1-77c7-44b5-a463-93386779ab63" providerId="ADAL" clId="{4D6C6BE5-96C3-479D-B50C-BC502C99B4AD}" dt="2023-02-07T12:01:29.311" v="86" actId="6549"/>
          <ac:spMkLst>
            <pc:docMk/>
            <pc:sldMk cId="1825249226" sldId="611"/>
            <ac:spMk id="7" creationId="{5A9D623F-3BE8-5B69-5C61-7F24DF5DE54A}"/>
          </ac:spMkLst>
        </pc:spChg>
        <pc:picChg chg="add mod">
          <ac:chgData name="Ben Nienhuis" userId="2c6c04f1-77c7-44b5-a463-93386779ab63" providerId="ADAL" clId="{4D6C6BE5-96C3-479D-B50C-BC502C99B4AD}" dt="2023-02-07T12:01:25.718" v="84" actId="1076"/>
          <ac:picMkLst>
            <pc:docMk/>
            <pc:sldMk cId="1825249226" sldId="611"/>
            <ac:picMk id="3" creationId="{B40B8A0F-00DE-B641-5CFC-1BFAB75ADD60}"/>
          </ac:picMkLst>
        </pc:picChg>
      </pc:sldChg>
      <pc:sldChg chg="addSp delSp modSp add mod modAnim">
        <pc:chgData name="Ben Nienhuis" userId="2c6c04f1-77c7-44b5-a463-93386779ab63" providerId="ADAL" clId="{4D6C6BE5-96C3-479D-B50C-BC502C99B4AD}" dt="2023-02-07T12:51:02.443" v="180"/>
        <pc:sldMkLst>
          <pc:docMk/>
          <pc:sldMk cId="221004129" sldId="612"/>
        </pc:sldMkLst>
        <pc:picChg chg="add mod">
          <ac:chgData name="Ben Nienhuis" userId="2c6c04f1-77c7-44b5-a463-93386779ab63" providerId="ADAL" clId="{4D6C6BE5-96C3-479D-B50C-BC502C99B4AD}" dt="2023-02-07T12:50:48.077" v="176" actId="14100"/>
          <ac:picMkLst>
            <pc:docMk/>
            <pc:sldMk cId="221004129" sldId="612"/>
            <ac:picMk id="3" creationId="{6DBCFFBC-971B-E46E-067D-941636E339DC}"/>
          </ac:picMkLst>
        </pc:picChg>
        <pc:picChg chg="del">
          <ac:chgData name="Ben Nienhuis" userId="2c6c04f1-77c7-44b5-a463-93386779ab63" providerId="ADAL" clId="{4D6C6BE5-96C3-479D-B50C-BC502C99B4AD}" dt="2023-02-07T12:01:52.781" v="88" actId="478"/>
          <ac:picMkLst>
            <pc:docMk/>
            <pc:sldMk cId="221004129" sldId="612"/>
            <ac:picMk id="3" creationId="{B40B8A0F-00DE-B641-5CFC-1BFAB75ADD60}"/>
          </ac:picMkLst>
        </pc:picChg>
        <pc:picChg chg="add mod">
          <ac:chgData name="Ben Nienhuis" userId="2c6c04f1-77c7-44b5-a463-93386779ab63" providerId="ADAL" clId="{4D6C6BE5-96C3-479D-B50C-BC502C99B4AD}" dt="2023-02-07T12:50:55.598" v="178" actId="14100"/>
          <ac:picMkLst>
            <pc:docMk/>
            <pc:sldMk cId="221004129" sldId="612"/>
            <ac:picMk id="4" creationId="{30842F12-7675-30E6-2942-17B2D0F6B9B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7-2-2023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C0151-8F34-4187-914F-64757FB045EA}" type="datetimeFigureOut">
              <a:rPr lang="nl-NL" smtClean="0"/>
              <a:t>7-2-2023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B5658-D67C-406B-94AD-86F6B9C6510E}" type="slidenum">
              <a:rPr lang="nl-NL" smtClean="0"/>
              <a:t>‹nr.›</a:t>
            </a:fld>
            <a:endParaRPr lang="nl-NL"/>
          </a:p>
        </p:txBody>
      </p:sp>
    </p:spTree>
    <p:extLst>
      <p:ext uri="{BB962C8B-B14F-4D97-AF65-F5344CB8AC3E}">
        <p14:creationId xmlns:p14="http://schemas.microsoft.com/office/powerpoint/2010/main" val="55108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373673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2526501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7-2-2023</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62190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 id="2147483658" r:id="rId10"/>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9E8CDCF-F824-4809-B714-E8F153B99043}"/>
              </a:ext>
            </a:extLst>
          </p:cNvPr>
          <p:cNvSpPr/>
          <p:nvPr/>
        </p:nvSpPr>
        <p:spPr>
          <a:xfrm>
            <a:off x="811160" y="4083768"/>
            <a:ext cx="10766323" cy="1569660"/>
          </a:xfrm>
          <a:prstGeom prst="rect">
            <a:avLst/>
          </a:prstGeom>
        </p:spPr>
        <p:txBody>
          <a:bodyPr wrap="square">
            <a:spAutoFit/>
          </a:bodyPr>
          <a:lstStyle/>
          <a:p>
            <a:pPr algn="ctr"/>
            <a:r>
              <a:rPr lang="nl-NL" sz="4800" dirty="0"/>
              <a:t>Vermeerderen</a:t>
            </a:r>
          </a:p>
          <a:p>
            <a:pPr algn="ctr"/>
            <a:r>
              <a:rPr lang="nl-NL" sz="4800" dirty="0"/>
              <a:t> Periode 3 Glasteelt en Boomteelt</a:t>
            </a:r>
          </a:p>
        </p:txBody>
      </p:sp>
      <p:pic>
        <p:nvPicPr>
          <p:cNvPr id="4" name="Afbeelding 3">
            <a:extLst>
              <a:ext uri="{FF2B5EF4-FFF2-40B4-BE49-F238E27FC236}">
                <a16:creationId xmlns:a16="http://schemas.microsoft.com/office/drawing/2014/main" id="{621AC405-2EF0-4052-A30E-614CE0A36C7C}"/>
              </a:ext>
            </a:extLst>
          </p:cNvPr>
          <p:cNvPicPr>
            <a:picLocks noChangeAspect="1"/>
          </p:cNvPicPr>
          <p:nvPr/>
        </p:nvPicPr>
        <p:blipFill>
          <a:blip r:embed="rId2"/>
          <a:stretch>
            <a:fillRect/>
          </a:stretch>
        </p:blipFill>
        <p:spPr>
          <a:xfrm>
            <a:off x="6194321" y="666750"/>
            <a:ext cx="2447925" cy="1866900"/>
          </a:xfrm>
          <a:prstGeom prst="rect">
            <a:avLst/>
          </a:prstGeom>
        </p:spPr>
      </p:pic>
      <p:pic>
        <p:nvPicPr>
          <p:cNvPr id="5" name="Afbeelding 4">
            <a:extLst>
              <a:ext uri="{FF2B5EF4-FFF2-40B4-BE49-F238E27FC236}">
                <a16:creationId xmlns:a16="http://schemas.microsoft.com/office/drawing/2014/main" id="{BDF059E5-9577-8BEA-FF69-69532CAE6ECE}"/>
              </a:ext>
            </a:extLst>
          </p:cNvPr>
          <p:cNvPicPr>
            <a:picLocks noChangeAspect="1"/>
          </p:cNvPicPr>
          <p:nvPr/>
        </p:nvPicPr>
        <p:blipFill>
          <a:blip r:embed="rId3"/>
          <a:stretch>
            <a:fillRect/>
          </a:stretch>
        </p:blipFill>
        <p:spPr>
          <a:xfrm>
            <a:off x="3067665" y="702709"/>
            <a:ext cx="2137594" cy="2071523"/>
          </a:xfrm>
          <a:prstGeom prst="rect">
            <a:avLst/>
          </a:prstGeom>
        </p:spPr>
      </p:pic>
    </p:spTree>
    <p:extLst>
      <p:ext uri="{BB962C8B-B14F-4D97-AF65-F5344CB8AC3E}">
        <p14:creationId xmlns:p14="http://schemas.microsoft.com/office/powerpoint/2010/main" val="112636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Vermeerdering door middel van stekken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Bij stekken nemen we een deel van de plant. We noemen de volgende stekvormen: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4" name="Afbeelding 3">
            <a:extLst>
              <a:ext uri="{FF2B5EF4-FFF2-40B4-BE49-F238E27FC236}">
                <a16:creationId xmlns:a16="http://schemas.microsoft.com/office/drawing/2014/main" id="{30842F12-7675-30E6-2942-17B2D0F6B9B6}"/>
              </a:ext>
            </a:extLst>
          </p:cNvPr>
          <p:cNvPicPr>
            <a:picLocks noChangeAspect="1"/>
          </p:cNvPicPr>
          <p:nvPr/>
        </p:nvPicPr>
        <p:blipFill>
          <a:blip r:embed="rId2"/>
          <a:stretch>
            <a:fillRect/>
          </a:stretch>
        </p:blipFill>
        <p:spPr>
          <a:xfrm>
            <a:off x="1115962" y="2878547"/>
            <a:ext cx="8485237" cy="3762132"/>
          </a:xfrm>
          <a:prstGeom prst="rect">
            <a:avLst/>
          </a:prstGeom>
        </p:spPr>
      </p:pic>
      <p:pic>
        <p:nvPicPr>
          <p:cNvPr id="3" name="Afbeelding 2">
            <a:extLst>
              <a:ext uri="{FF2B5EF4-FFF2-40B4-BE49-F238E27FC236}">
                <a16:creationId xmlns:a16="http://schemas.microsoft.com/office/drawing/2014/main" id="{6DBCFFBC-971B-E46E-067D-941636E339DC}"/>
              </a:ext>
            </a:extLst>
          </p:cNvPr>
          <p:cNvPicPr>
            <a:picLocks noChangeAspect="1"/>
          </p:cNvPicPr>
          <p:nvPr/>
        </p:nvPicPr>
        <p:blipFill>
          <a:blip r:embed="rId3"/>
          <a:stretch>
            <a:fillRect/>
          </a:stretch>
        </p:blipFill>
        <p:spPr>
          <a:xfrm>
            <a:off x="1115962" y="166905"/>
            <a:ext cx="8485237" cy="2612451"/>
          </a:xfrm>
          <a:prstGeom prst="rect">
            <a:avLst/>
          </a:prstGeom>
        </p:spPr>
      </p:pic>
    </p:spTree>
    <p:extLst>
      <p:ext uri="{BB962C8B-B14F-4D97-AF65-F5344CB8AC3E}">
        <p14:creationId xmlns:p14="http://schemas.microsoft.com/office/powerpoint/2010/main" val="22100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Maak nu lesbrief 4 (Practicum)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2" name="Afbeelding 1">
            <a:extLst>
              <a:ext uri="{FF2B5EF4-FFF2-40B4-BE49-F238E27FC236}">
                <a16:creationId xmlns:a16="http://schemas.microsoft.com/office/drawing/2014/main" id="{279F57F7-EA0D-FD57-B793-CEF934E9B364}"/>
              </a:ext>
            </a:extLst>
          </p:cNvPr>
          <p:cNvPicPr>
            <a:picLocks noChangeAspect="1"/>
          </p:cNvPicPr>
          <p:nvPr/>
        </p:nvPicPr>
        <p:blipFill>
          <a:blip r:embed="rId2"/>
          <a:stretch>
            <a:fillRect/>
          </a:stretch>
        </p:blipFill>
        <p:spPr>
          <a:xfrm>
            <a:off x="3302715" y="2661623"/>
            <a:ext cx="4277956" cy="3028216"/>
          </a:xfrm>
          <a:prstGeom prst="rect">
            <a:avLst/>
          </a:prstGeom>
        </p:spPr>
      </p:pic>
    </p:spTree>
    <p:extLst>
      <p:ext uri="{BB962C8B-B14F-4D97-AF65-F5344CB8AC3E}">
        <p14:creationId xmlns:p14="http://schemas.microsoft.com/office/powerpoint/2010/main" val="329492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pPr algn="ctr"/>
            <a:r>
              <a:rPr lang="nl-NL" sz="2700" i="1" dirty="0"/>
              <a:t>Planning lessen</a:t>
            </a:r>
          </a:p>
        </p:txBody>
      </p:sp>
      <p:sp>
        <p:nvSpPr>
          <p:cNvPr id="4" name="Tekstvak 3">
            <a:extLst>
              <a:ext uri="{FF2B5EF4-FFF2-40B4-BE49-F238E27FC236}">
                <a16:creationId xmlns:a16="http://schemas.microsoft.com/office/drawing/2014/main" id="{28ACA456-B4DE-7786-6529-379EA277C302}"/>
              </a:ext>
            </a:extLst>
          </p:cNvPr>
          <p:cNvSpPr txBox="1"/>
          <p:nvPr/>
        </p:nvSpPr>
        <p:spPr>
          <a:xfrm>
            <a:off x="442452" y="1823568"/>
            <a:ext cx="10606548" cy="4524315"/>
          </a:xfrm>
          <a:prstGeom prst="rect">
            <a:avLst/>
          </a:prstGeom>
          <a:noFill/>
        </p:spPr>
        <p:txBody>
          <a:bodyPr wrap="square" rtlCol="0">
            <a:spAutoFit/>
          </a:bodyPr>
          <a:lstStyle/>
          <a:p>
            <a:r>
              <a:rPr lang="nl-NL" sz="2400" dirty="0"/>
              <a:t>Les 1: Generatieve vermeerdering:  Algemeen, Eisen die we aan zaad 	stellen &amp; Kiemingsfactoren</a:t>
            </a:r>
          </a:p>
          <a:p>
            <a:endParaRPr lang="nl-NL" sz="2400" dirty="0"/>
          </a:p>
          <a:p>
            <a:r>
              <a:rPr lang="nl-NL" sz="2400" dirty="0"/>
              <a:t>Les 2: Generatieve vermeerdering: Bewerkingen bij zaden plaats en 	methodes van zaaien , Varens</a:t>
            </a:r>
          </a:p>
          <a:p>
            <a:endParaRPr lang="nl-NL" sz="2400" dirty="0"/>
          </a:p>
          <a:p>
            <a:r>
              <a:rPr lang="nl-NL" sz="2400" dirty="0"/>
              <a:t>Les 3: Vegetatieve vermeerdering : Algemeen, Methoden , Bollen, Knollen 	</a:t>
            </a:r>
            <a:r>
              <a:rPr lang="nl-NL" sz="2400" dirty="0" err="1"/>
              <a:t>Rhizomen</a:t>
            </a:r>
            <a:r>
              <a:rPr lang="nl-NL" sz="2400" dirty="0"/>
              <a:t> Scheuren</a:t>
            </a:r>
          </a:p>
          <a:p>
            <a:endParaRPr lang="nl-NL" sz="2400" dirty="0"/>
          </a:p>
          <a:p>
            <a:r>
              <a:rPr lang="nl-NL" sz="2400" dirty="0"/>
              <a:t>Les 4: Vegetatieve vermeerdering: Afleggen, Marcoteren en Stekken</a:t>
            </a:r>
          </a:p>
          <a:p>
            <a:endParaRPr lang="nl-NL" sz="2400" dirty="0"/>
          </a:p>
          <a:p>
            <a:r>
              <a:rPr lang="nl-NL" sz="2400" dirty="0"/>
              <a:t>Les 5 Vegetatieve vermeerdering: Enten en In Vitro vermeerdering</a:t>
            </a:r>
          </a:p>
        </p:txBody>
      </p:sp>
      <p:pic>
        <p:nvPicPr>
          <p:cNvPr id="7" name="Afbeelding 6">
            <a:extLst>
              <a:ext uri="{FF2B5EF4-FFF2-40B4-BE49-F238E27FC236}">
                <a16:creationId xmlns:a16="http://schemas.microsoft.com/office/drawing/2014/main" id="{7666CD93-1B9E-5BEC-A995-94307ECFF6A5}"/>
              </a:ext>
            </a:extLst>
          </p:cNvPr>
          <p:cNvPicPr>
            <a:picLocks noChangeAspect="1"/>
          </p:cNvPicPr>
          <p:nvPr/>
        </p:nvPicPr>
        <p:blipFill>
          <a:blip r:embed="rId3"/>
          <a:stretch>
            <a:fillRect/>
          </a:stretch>
        </p:blipFill>
        <p:spPr>
          <a:xfrm>
            <a:off x="2477729" y="316508"/>
            <a:ext cx="1384572" cy="1341181"/>
          </a:xfrm>
          <a:prstGeom prst="rect">
            <a:avLst/>
          </a:prstGeom>
        </p:spPr>
      </p:pic>
      <p:pic>
        <p:nvPicPr>
          <p:cNvPr id="8" name="Afbeelding 7">
            <a:extLst>
              <a:ext uri="{FF2B5EF4-FFF2-40B4-BE49-F238E27FC236}">
                <a16:creationId xmlns:a16="http://schemas.microsoft.com/office/drawing/2014/main" id="{FDC85AD3-5A26-7B69-7AE1-C61B3C2C84BA}"/>
              </a:ext>
            </a:extLst>
          </p:cNvPr>
          <p:cNvPicPr>
            <a:picLocks noChangeAspect="1"/>
          </p:cNvPicPr>
          <p:nvPr/>
        </p:nvPicPr>
        <p:blipFill>
          <a:blip r:embed="rId4"/>
          <a:stretch>
            <a:fillRect/>
          </a:stretch>
        </p:blipFill>
        <p:spPr>
          <a:xfrm>
            <a:off x="7666023" y="316508"/>
            <a:ext cx="1690655" cy="1291122"/>
          </a:xfrm>
          <a:prstGeom prst="rect">
            <a:avLst/>
          </a:prstGeom>
        </p:spPr>
      </p:pic>
    </p:spTree>
    <p:extLst>
      <p:ext uri="{BB962C8B-B14F-4D97-AF65-F5344CB8AC3E}">
        <p14:creationId xmlns:p14="http://schemas.microsoft.com/office/powerpoint/2010/main" val="96320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pPr algn="ctr"/>
            <a:r>
              <a:rPr lang="nl-NL" sz="2700" i="1" dirty="0"/>
              <a:t>Methode</a:t>
            </a:r>
          </a:p>
        </p:txBody>
      </p:sp>
      <p:sp>
        <p:nvSpPr>
          <p:cNvPr id="3" name="Ondertitel 2"/>
          <p:cNvSpPr>
            <a:spLocks noGrp="1"/>
          </p:cNvSpPr>
          <p:nvPr>
            <p:ph type="subTitle" idx="1"/>
          </p:nvPr>
        </p:nvSpPr>
        <p:spPr>
          <a:xfrm>
            <a:off x="965746" y="1808820"/>
            <a:ext cx="9977558" cy="4002045"/>
          </a:xfrm>
        </p:spPr>
        <p:txBody>
          <a:bodyPr>
            <a:normAutofit/>
          </a:bodyPr>
          <a:lstStyle/>
          <a:p>
            <a:pPr marL="285750" indent="-285750" algn="l">
              <a:buFont typeface="Arial" panose="020B0604020202020204" pitchFamily="34" charset="0"/>
              <a:buChar char="•"/>
            </a:pPr>
            <a:endParaRPr lang="nl-NL" sz="2000" dirty="0">
              <a:solidFill>
                <a:schemeClr val="tx1"/>
              </a:solidFill>
            </a:endParaRPr>
          </a:p>
          <a:p>
            <a:pPr marL="742950" lvl="1" indent="-285750" algn="l">
              <a:buFont typeface="Arial" panose="020B0604020202020204" pitchFamily="34" charset="0"/>
              <a:buChar char="•"/>
            </a:pPr>
            <a:endParaRPr lang="nl-NL" sz="2000" dirty="0">
              <a:solidFill>
                <a:schemeClr val="tx1"/>
              </a:solidFill>
            </a:endParaRPr>
          </a:p>
          <a:p>
            <a:pPr algn="l"/>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8" name="Afbeelding 7">
            <a:extLst>
              <a:ext uri="{FF2B5EF4-FFF2-40B4-BE49-F238E27FC236}">
                <a16:creationId xmlns:a16="http://schemas.microsoft.com/office/drawing/2014/main" id="{FE650FCB-59D3-C5E6-1CBD-28322F13DE55}"/>
              </a:ext>
            </a:extLst>
          </p:cNvPr>
          <p:cNvPicPr>
            <a:picLocks noChangeAspect="1"/>
          </p:cNvPicPr>
          <p:nvPr/>
        </p:nvPicPr>
        <p:blipFill>
          <a:blip r:embed="rId3"/>
          <a:stretch>
            <a:fillRect/>
          </a:stretch>
        </p:blipFill>
        <p:spPr>
          <a:xfrm>
            <a:off x="3779138" y="1808820"/>
            <a:ext cx="4350774" cy="4693634"/>
          </a:xfrm>
          <a:prstGeom prst="rect">
            <a:avLst/>
          </a:prstGeom>
        </p:spPr>
      </p:pic>
    </p:spTree>
    <p:extLst>
      <p:ext uri="{BB962C8B-B14F-4D97-AF65-F5344CB8AC3E}">
        <p14:creationId xmlns:p14="http://schemas.microsoft.com/office/powerpoint/2010/main" val="327027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342900" lvl="0" indent="-342900">
              <a:buFont typeface="Arial" panose="020B0604020202020204" pitchFamily="34" charset="0"/>
              <a:buChar char="•"/>
              <a:defRPr/>
            </a:pPr>
            <a:r>
              <a:rPr lang="nl-NL" sz="2400" dirty="0">
                <a:solidFill>
                  <a:prstClr val="black"/>
                </a:solidFill>
              </a:rPr>
              <a:t>Afleggen, </a:t>
            </a:r>
          </a:p>
          <a:p>
            <a:pPr marL="342900" lvl="0" indent="-342900">
              <a:buFont typeface="Arial" panose="020B0604020202020204" pitchFamily="34" charset="0"/>
              <a:buChar char="•"/>
              <a:defRPr/>
            </a:pPr>
            <a:r>
              <a:rPr lang="nl-NL" sz="2400" dirty="0">
                <a:solidFill>
                  <a:prstClr val="black"/>
                </a:solidFill>
              </a:rPr>
              <a:t>Marcoteren</a:t>
            </a:r>
          </a:p>
          <a:p>
            <a:pPr marL="342900" lvl="0" indent="-342900">
              <a:buFont typeface="Arial" panose="020B0604020202020204" pitchFamily="34" charset="0"/>
              <a:buChar char="•"/>
              <a:defRPr/>
            </a:pPr>
            <a:r>
              <a:rPr lang="nl-NL" sz="2400" dirty="0">
                <a:solidFill>
                  <a:prstClr val="black"/>
                </a:solidFill>
              </a:rPr>
              <a:t>Stekken</a:t>
            </a:r>
            <a:endParaRPr lang="nl-NL" sz="2400" dirty="0">
              <a:solidFill>
                <a:prstClr val="black"/>
              </a:solidFill>
              <a:latin typeface="Arial"/>
            </a:endParaRPr>
          </a:p>
        </p:txBody>
      </p:sp>
      <p:pic>
        <p:nvPicPr>
          <p:cNvPr id="3" name="Afbeelding 2">
            <a:extLst>
              <a:ext uri="{FF2B5EF4-FFF2-40B4-BE49-F238E27FC236}">
                <a16:creationId xmlns:a16="http://schemas.microsoft.com/office/drawing/2014/main" id="{2784A000-11F4-D537-8EDB-5FD358EBC84C}"/>
              </a:ext>
            </a:extLst>
          </p:cNvPr>
          <p:cNvPicPr>
            <a:picLocks noChangeAspect="1"/>
          </p:cNvPicPr>
          <p:nvPr/>
        </p:nvPicPr>
        <p:blipFill>
          <a:blip r:embed="rId2"/>
          <a:stretch>
            <a:fillRect/>
          </a:stretch>
        </p:blipFill>
        <p:spPr>
          <a:xfrm>
            <a:off x="1032080" y="3242276"/>
            <a:ext cx="8210550" cy="2733675"/>
          </a:xfrm>
          <a:prstGeom prst="rect">
            <a:avLst/>
          </a:prstGeom>
        </p:spPr>
      </p:pic>
    </p:spTree>
    <p:extLst>
      <p:ext uri="{BB962C8B-B14F-4D97-AF65-F5344CB8AC3E}">
        <p14:creationId xmlns:p14="http://schemas.microsoft.com/office/powerpoint/2010/main" val="2217606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Vermeerdering door middel van afleggen of aanaarden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Afleggen en aanaarden zijn methoden die in de boomkwekerij nog al eens toegepast worden als het stekken onvoldoende resultaat oplevert. Het zijn beide arbeidsintensieve methoden.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3" name="Afbeelding 2">
            <a:extLst>
              <a:ext uri="{FF2B5EF4-FFF2-40B4-BE49-F238E27FC236}">
                <a16:creationId xmlns:a16="http://schemas.microsoft.com/office/drawing/2014/main" id="{94112643-BD61-D426-968E-5A52A956B92E}"/>
              </a:ext>
            </a:extLst>
          </p:cNvPr>
          <p:cNvPicPr>
            <a:picLocks noChangeAspect="1"/>
          </p:cNvPicPr>
          <p:nvPr/>
        </p:nvPicPr>
        <p:blipFill>
          <a:blip r:embed="rId2"/>
          <a:stretch>
            <a:fillRect/>
          </a:stretch>
        </p:blipFill>
        <p:spPr>
          <a:xfrm>
            <a:off x="2523971" y="3612433"/>
            <a:ext cx="6266068" cy="2974158"/>
          </a:xfrm>
          <a:prstGeom prst="rect">
            <a:avLst/>
          </a:prstGeom>
        </p:spPr>
      </p:pic>
    </p:spTree>
    <p:extLst>
      <p:ext uri="{BB962C8B-B14F-4D97-AF65-F5344CB8AC3E}">
        <p14:creationId xmlns:p14="http://schemas.microsoft.com/office/powerpoint/2010/main" val="18015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Vermeerdering door middel van marcotteren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Marcotteren is een methode die vaak in boeken over kamerplanten beschreven wordt. Van een (te) grote plant kan door middel van marcotteren een </a:t>
            </a:r>
            <a:r>
              <a:rPr lang="nl-NL" sz="2400" dirty="0" err="1">
                <a:solidFill>
                  <a:prstClr val="black"/>
                </a:solidFill>
                <a:latin typeface="Arial"/>
              </a:rPr>
              <a:t>bewortelde</a:t>
            </a:r>
            <a:r>
              <a:rPr lang="nl-NL" sz="2400" dirty="0">
                <a:solidFill>
                  <a:prstClr val="black"/>
                </a:solidFill>
                <a:latin typeface="Arial"/>
              </a:rPr>
              <a:t> stek afgesneden worden. Van bepaalde kamerplanten (Ficus) worden wel eens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gemarcotteerde stekken geïmporteerd.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3" name="Afbeelding 2">
            <a:extLst>
              <a:ext uri="{FF2B5EF4-FFF2-40B4-BE49-F238E27FC236}">
                <a16:creationId xmlns:a16="http://schemas.microsoft.com/office/drawing/2014/main" id="{224F4CF6-304E-DB49-5F7B-0552EF8CDE73}"/>
              </a:ext>
            </a:extLst>
          </p:cNvPr>
          <p:cNvPicPr>
            <a:picLocks noChangeAspect="1"/>
          </p:cNvPicPr>
          <p:nvPr/>
        </p:nvPicPr>
        <p:blipFill>
          <a:blip r:embed="rId2"/>
          <a:stretch>
            <a:fillRect/>
          </a:stretch>
        </p:blipFill>
        <p:spPr>
          <a:xfrm>
            <a:off x="2495243" y="3844105"/>
            <a:ext cx="6398034" cy="2873079"/>
          </a:xfrm>
          <a:prstGeom prst="rect">
            <a:avLst/>
          </a:prstGeom>
        </p:spPr>
      </p:pic>
    </p:spTree>
    <p:extLst>
      <p:ext uri="{BB962C8B-B14F-4D97-AF65-F5344CB8AC3E}">
        <p14:creationId xmlns:p14="http://schemas.microsoft.com/office/powerpoint/2010/main" val="230429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 Stekken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Stekken doe je met een vlijmscherp mes of nog beter een professioneel entmes. Zo heeft de plant het minste last van het stekken en is de wond makkelijker te behandelen. De plant heeft op deze manier een grotere kans de wond sneller te dichten.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Gebruik schoon gereedschap, dit voorkomt eventuele schimmelvorming.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Reinig regelmatig het mes wanneer je achter elkaar stekt. Ook dit voorkomt eventuele besmetting van schimmels en ziektes voor de plant en de stekjes.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Plaats je nieuwe stekje in speciale stekgrond of </a:t>
            </a:r>
            <a:r>
              <a:rPr kumimoji="0" lang="nl-NL" sz="2400" b="0" i="0" u="none" strike="noStrike" kern="1200" cap="none" spc="0" normalizeH="0" baseline="0" noProof="0" dirty="0" err="1">
                <a:ln>
                  <a:noFill/>
                </a:ln>
                <a:solidFill>
                  <a:prstClr val="black"/>
                </a:solidFill>
                <a:effectLst/>
                <a:uLnTx/>
                <a:uFillTx/>
                <a:latin typeface="Arial"/>
                <a:ea typeface="+mn-ea"/>
                <a:cs typeface="+mn-cs"/>
              </a:rPr>
              <a:t>vermiculiet</a:t>
            </a:r>
            <a:r>
              <a:rPr kumimoji="0" lang="nl-NL" sz="2400" b="0" i="0" u="none" strike="noStrike" kern="1200" cap="none" spc="0" normalizeH="0" baseline="0" noProof="0" dirty="0">
                <a:ln>
                  <a:noFill/>
                </a:ln>
                <a:solidFill>
                  <a:prstClr val="black"/>
                </a:solidFill>
                <a:effectLst/>
                <a:uLnTx/>
                <a:uFillTx/>
                <a:latin typeface="Arial"/>
                <a:ea typeface="+mn-ea"/>
                <a:cs typeface="+mn-cs"/>
              </a:rPr>
              <a:t> voor het beste begin van jouw nieuwe plantje.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2" name="Afbeelding 1">
            <a:extLst>
              <a:ext uri="{FF2B5EF4-FFF2-40B4-BE49-F238E27FC236}">
                <a16:creationId xmlns:a16="http://schemas.microsoft.com/office/drawing/2014/main" id="{CCA2A0F2-B98E-61E8-E436-82B9645363A4}"/>
              </a:ext>
            </a:extLst>
          </p:cNvPr>
          <p:cNvPicPr>
            <a:picLocks noChangeAspect="1"/>
          </p:cNvPicPr>
          <p:nvPr/>
        </p:nvPicPr>
        <p:blipFill>
          <a:blip r:embed="rId2"/>
          <a:stretch>
            <a:fillRect/>
          </a:stretch>
        </p:blipFill>
        <p:spPr>
          <a:xfrm>
            <a:off x="8327922" y="343640"/>
            <a:ext cx="2438400" cy="1524000"/>
          </a:xfrm>
          <a:prstGeom prst="rect">
            <a:avLst/>
          </a:prstGeom>
        </p:spPr>
      </p:pic>
    </p:spTree>
    <p:extLst>
      <p:ext uri="{BB962C8B-B14F-4D97-AF65-F5344CB8AC3E}">
        <p14:creationId xmlns:p14="http://schemas.microsoft.com/office/powerpoint/2010/main" val="128427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Stekpoeder bevat bepaalde groeiregulatoren (plantenhormonen) waardoor plantstekken beter en sneller wortelen.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Daarnaast wordt de wond van de stek beschermt tegen schimmels en ziektes die de plant kunnen aantasten.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2" name="Afbeelding 1">
            <a:extLst>
              <a:ext uri="{FF2B5EF4-FFF2-40B4-BE49-F238E27FC236}">
                <a16:creationId xmlns:a16="http://schemas.microsoft.com/office/drawing/2014/main" id="{97A136AA-38B1-BF25-9DD8-E0DB1AB6B8C0}"/>
              </a:ext>
            </a:extLst>
          </p:cNvPr>
          <p:cNvPicPr>
            <a:picLocks noChangeAspect="1"/>
          </p:cNvPicPr>
          <p:nvPr/>
        </p:nvPicPr>
        <p:blipFill>
          <a:blip r:embed="rId2"/>
          <a:stretch>
            <a:fillRect/>
          </a:stretch>
        </p:blipFill>
        <p:spPr>
          <a:xfrm>
            <a:off x="4070555" y="3940278"/>
            <a:ext cx="2519516" cy="2519516"/>
          </a:xfrm>
          <a:prstGeom prst="rect">
            <a:avLst/>
          </a:prstGeom>
        </p:spPr>
      </p:pic>
      <p:sp>
        <p:nvSpPr>
          <p:cNvPr id="4" name="Tekstvak 3">
            <a:extLst>
              <a:ext uri="{FF2B5EF4-FFF2-40B4-BE49-F238E27FC236}">
                <a16:creationId xmlns:a16="http://schemas.microsoft.com/office/drawing/2014/main" id="{D63410B9-1F16-FF6F-13D4-C56C6FF168C4}"/>
              </a:ext>
            </a:extLst>
          </p:cNvPr>
          <p:cNvSpPr txBox="1"/>
          <p:nvPr/>
        </p:nvSpPr>
        <p:spPr>
          <a:xfrm>
            <a:off x="6411861" y="5975951"/>
            <a:ext cx="6098458" cy="369332"/>
          </a:xfrm>
          <a:prstGeom prst="rect">
            <a:avLst/>
          </a:prstGeom>
          <a:noFill/>
        </p:spPr>
        <p:txBody>
          <a:bodyPr wrap="square">
            <a:spAutoFit/>
          </a:bodyPr>
          <a:lstStyle/>
          <a:p>
            <a:r>
              <a:rPr lang="nl-NL" dirty="0"/>
              <a:t>(3-indolylboterzuur 0,25%)</a:t>
            </a:r>
          </a:p>
        </p:txBody>
      </p:sp>
    </p:spTree>
    <p:extLst>
      <p:ext uri="{BB962C8B-B14F-4D97-AF65-F5344CB8AC3E}">
        <p14:creationId xmlns:p14="http://schemas.microsoft.com/office/powerpoint/2010/main" val="222427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Vermeerdering door middel van stekken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Bij stekken nemen we een deel van de plant. We noemen de volgende stekvormen: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3" name="Afbeelding 2">
            <a:extLst>
              <a:ext uri="{FF2B5EF4-FFF2-40B4-BE49-F238E27FC236}">
                <a16:creationId xmlns:a16="http://schemas.microsoft.com/office/drawing/2014/main" id="{B40B8A0F-00DE-B641-5CFC-1BFAB75ADD60}"/>
              </a:ext>
            </a:extLst>
          </p:cNvPr>
          <p:cNvPicPr>
            <a:picLocks noChangeAspect="1"/>
          </p:cNvPicPr>
          <p:nvPr/>
        </p:nvPicPr>
        <p:blipFill>
          <a:blip r:embed="rId2"/>
          <a:stretch>
            <a:fillRect/>
          </a:stretch>
        </p:blipFill>
        <p:spPr>
          <a:xfrm>
            <a:off x="1465774" y="3177944"/>
            <a:ext cx="7831411" cy="2529682"/>
          </a:xfrm>
          <a:prstGeom prst="rect">
            <a:avLst/>
          </a:prstGeom>
        </p:spPr>
      </p:pic>
    </p:spTree>
    <p:extLst>
      <p:ext uri="{BB962C8B-B14F-4D97-AF65-F5344CB8AC3E}">
        <p14:creationId xmlns:p14="http://schemas.microsoft.com/office/powerpoint/2010/main" val="182524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5BE10315-6621-4603-BCB1-7813A36D2C47}" vid="{864B3A44-6AB3-4355-99FE-34D5E483778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4" ma:contentTypeDescription="Een nieuw document maken." ma:contentTypeScope="" ma:versionID="df26e2361f59d12fcab5caeb108a0da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2ec27913bf823355671e7e45cf2fbb5d"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5FE22F-062F-4228-9E2D-D7BFACEAD89F}">
  <ds:schemaRefs>
    <ds:schemaRef ds:uri="http://schemas.microsoft.com/office/2006/documentManagement/types"/>
    <ds:schemaRef ds:uri="http://www.w3.org/XML/1998/namespace"/>
    <ds:schemaRef ds:uri="http://schemas.microsoft.com/office/infopath/2007/PartnerControls"/>
    <ds:schemaRef ds:uri="http://purl.org/dc/terms/"/>
    <ds:schemaRef ds:uri="915d7cad-3e71-4cea-95bb-ac32222adf06"/>
    <ds:schemaRef ds:uri="http://purl.org/dc/elements/1.1/"/>
    <ds:schemaRef ds:uri="http://schemas.openxmlformats.org/package/2006/metadata/core-properties"/>
    <ds:schemaRef ds:uri="82ac19c3-1cff-4f70-a585-2de21a3866c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A041B0F-429E-4AA2-9A6E-21B76EAD422A}">
  <ds:schemaRefs>
    <ds:schemaRef ds:uri="http://schemas.microsoft.com/sharepoint/v3/contenttype/forms"/>
  </ds:schemaRefs>
</ds:datastoreItem>
</file>

<file path=customXml/itemProps3.xml><?xml version="1.0" encoding="utf-8"?>
<ds:datastoreItem xmlns:ds="http://schemas.openxmlformats.org/officeDocument/2006/customXml" ds:itemID="{A94F4715-9C18-4717-895E-AE6C5CB7C474}"/>
</file>

<file path=docProps/app.xml><?xml version="1.0" encoding="utf-8"?>
<Properties xmlns="http://schemas.openxmlformats.org/officeDocument/2006/extended-properties" xmlns:vt="http://schemas.openxmlformats.org/officeDocument/2006/docPropsVTypes">
  <Template>Presentatie zone college</Template>
  <TotalTime>2288</TotalTime>
  <Words>408</Words>
  <Application>Microsoft Office PowerPoint</Application>
  <PresentationFormat>Breedbeeld</PresentationFormat>
  <Paragraphs>69</Paragraphs>
  <Slides>11</Slides>
  <Notes>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11</vt:i4>
      </vt:variant>
    </vt:vector>
  </HeadingPairs>
  <TitlesOfParts>
    <vt:vector size="14" baseType="lpstr">
      <vt:lpstr>Arial</vt:lpstr>
      <vt:lpstr>Calibri</vt:lpstr>
      <vt:lpstr>Kantoorthema</vt:lpstr>
      <vt:lpstr>PowerPoint-presentatie</vt:lpstr>
      <vt:lpstr>Planning lessen</vt:lpstr>
      <vt:lpstr>Methode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Robert Soesman</dc:creator>
  <cp:lastModifiedBy>Ben Nienhuis</cp:lastModifiedBy>
  <cp:revision>101</cp:revision>
  <dcterms:created xsi:type="dcterms:W3CDTF">2019-11-11T11:58:32Z</dcterms:created>
  <dcterms:modified xsi:type="dcterms:W3CDTF">2023-02-07T12:55:04Z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